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4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23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94D00-E257-65D2-F594-58EB2F7C1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D4A76C-F64A-80D7-3D4F-CFF2FBF1C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B2760C-BAAD-CB24-B3DF-5802128AA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3A4-96FA-47B6-AAC7-D186F6034E3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DB8022-D906-8753-D0D4-85E2917E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C1AFDE-00E8-F1A7-5A23-E10BC7C8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7C1F-0E59-4417-B0A6-3549ECE9D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66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5F086-9AF0-FA5D-8DEE-482AE2EE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996C0D-0DE6-67F1-0F76-14640EA61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BD0CE5-AD37-F5B7-46EA-4A601218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3A4-96FA-47B6-AAC7-D186F6034E3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2B70D0-4BC1-4FC1-A6CC-DAD261C9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8B8BE6-56B5-1235-4105-943357A2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7C1F-0E59-4417-B0A6-3549ECE9D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30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CEA1F96-70CD-6350-F88F-5F33080BB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9BE3479-8405-BB1C-E4A4-D1FF4549C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64B1AF-E204-C9FD-0660-8F78F537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3A4-96FA-47B6-AAC7-D186F6034E3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7A01B0-CA17-A6E7-2DCD-7FC09839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7FA538-2168-B29E-104D-2FE8E692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7C1F-0E59-4417-B0A6-3549ECE9D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62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5AA92-4738-3ADE-759C-C42355DB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ACA84E-1CD5-5C13-3554-9D068C552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224100-3282-078B-8569-DC0CAA0F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3A4-96FA-47B6-AAC7-D186F6034E3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DD238D-7039-07D2-6E56-97FB89F4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9A8A95-A70A-BD70-579C-49DB9BBC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7C1F-0E59-4417-B0A6-3549ECE9D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8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D9C64-3063-D685-A142-5239B243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89E177-325E-B415-A433-F7C92122B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A9F44A-AFD7-CDDC-64A3-9360790A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3A4-96FA-47B6-AAC7-D186F6034E3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F278FB-3CFB-C58F-4AE0-11AC252D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E830EF-2D2F-B81F-BCF6-B0C459FF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7C1F-0E59-4417-B0A6-3549ECE9D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44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44D38-2DEC-1089-EA62-4FE9841D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C57661-3316-B6E8-F5F7-D424E0BF3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644D4B-7110-5901-AE15-CCD55E9E5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EE51C7-8573-2E04-7855-7F2564E9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3A4-96FA-47B6-AAC7-D186F6034E3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AD5A35-3884-DDF0-B8AA-3E1133FB8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8564CB-CA0C-E82F-029A-B74FD9AE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7C1F-0E59-4417-B0A6-3549ECE9D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11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4B069-173A-85FD-D09F-6B00A473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A9C286-B436-39B5-2B7D-9E37DDD40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A2AF21-D9C2-0037-12D0-E6C451603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7A8E03-4039-C7E2-FF97-83D772EBC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6F49D50-2447-06F6-C0DD-87EDE45E1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991804-819D-BF08-5CD2-14195E3D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3A4-96FA-47B6-AAC7-D186F6034E3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F019521-DA03-9987-08AC-BF42CA90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5A1D828-7806-3794-AE94-3A939EE7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7C1F-0E59-4417-B0A6-3549ECE9D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17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1A1B1-4E04-1433-D4E0-FE7E14B0F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9FB303-B098-71A5-1111-C46ADD8A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3A4-96FA-47B6-AAC7-D186F6034E3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A8CE61-C91E-AF43-3F85-B6A0CF4D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663217-D004-D157-8838-CD134D23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7C1F-0E59-4417-B0A6-3549ECE9D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61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3352C93-D9B0-6BAF-D3CF-A961210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3A4-96FA-47B6-AAC7-D186F6034E3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C00DDF-BDB9-0E24-1DF3-470F78F1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AB9A0D-FADE-9F89-11F4-BA6DDC0D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7C1F-0E59-4417-B0A6-3549ECE9D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90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79EEA-927F-9C16-3ADA-AF895D63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9871AB-71E4-1EA6-DE1E-72AE5027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E118BD-E282-129B-DFC9-FD4AA36E4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60FD1D-C9CD-E894-980A-4DBD7AFB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3A4-96FA-47B6-AAC7-D186F6034E3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DC67DB-F0AB-68C8-711E-8A6021DF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F821D6-D642-ECE9-01DE-E0E60782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7C1F-0E59-4417-B0A6-3549ECE9D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6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D2F5E-F0AD-D247-F0A4-D5881367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4DA82E6-088E-FF11-E136-37021536A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72D401-F890-E7CA-9AB7-93C9D8337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A7A0BD-D472-BC5E-BE92-3742AA23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83A4-96FA-47B6-AAC7-D186F6034E3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A6B209-CCAA-1AE7-9480-92BE1E08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2349B6-5630-F770-5294-32DDD0B5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7C1F-0E59-4417-B0A6-3549ECE9D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09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13C042-B101-57E1-BCB5-8F2CE39B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803564-E25C-61E7-523C-1E3D8D31D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EBB9C7-F1EA-5EC5-0F52-7E9C013C7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83A4-96FA-47B6-AAC7-D186F6034E3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E0936-0D21-C574-DB2C-8AA78ECB8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6B5B86-450C-7A8B-845B-4A67B949B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87C1F-0E59-4417-B0A6-3549ECE9DF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19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65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58B9FF2-04FE-153E-A2E6-5A8486BD9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60" b="70"/>
          <a:stretch/>
        </p:blipFill>
        <p:spPr>
          <a:xfrm>
            <a:off x="956510" y="400776"/>
            <a:ext cx="6191882" cy="4030389"/>
          </a:xfrm>
          <a:prstGeom prst="rect">
            <a:avLst/>
          </a:prstGeom>
        </p:spPr>
      </p:pic>
      <p:sp>
        <p:nvSpPr>
          <p:cNvPr id="81" name="Rectangle 67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6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3A9A70-4F72-8001-B732-6CF507B71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Herzlich Willkommen </a:t>
            </a: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" name="Rectangle 71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61F5678-B675-01C9-842B-8B20C94FD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7" r="-1" b="-1"/>
          <a:stretch/>
        </p:blipFill>
        <p:spPr>
          <a:xfrm>
            <a:off x="8217568" y="362403"/>
            <a:ext cx="3837535" cy="44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9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80B49C-3708-D197-796E-1DF2C66B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Zeitplan</a:t>
            </a:r>
            <a:endParaRPr lang="en-US" sz="4800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AC4557-C9F4-8F1A-5DB3-9533EAD20323}"/>
              </a:ext>
            </a:extLst>
          </p:cNvPr>
          <p:cNvSpPr>
            <a:spLocks/>
          </p:cNvSpPr>
          <p:nvPr/>
        </p:nvSpPr>
        <p:spPr>
          <a:xfrm>
            <a:off x="1371597" y="2067289"/>
            <a:ext cx="7088822" cy="1821130"/>
          </a:xfrm>
          <a:prstGeom prst="rect">
            <a:avLst/>
          </a:prstGeom>
        </p:spPr>
        <p:txBody>
          <a:bodyPr/>
          <a:lstStyle/>
          <a:p>
            <a:pPr defTabSz="731520">
              <a:spcAft>
                <a:spcPts val="600"/>
              </a:spcAft>
            </a:pPr>
            <a:r>
              <a:rPr lang="de-DE" sz="20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Samstag, 23</a:t>
            </a:r>
            <a:r>
              <a:rPr lang="de-DE" sz="2000" b="1" u="sng" dirty="0"/>
              <a:t>.11</a:t>
            </a:r>
            <a:r>
              <a:rPr lang="de-DE" sz="20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.24 und 07.12.2024:</a:t>
            </a:r>
          </a:p>
          <a:p>
            <a:pPr defTabSz="731520">
              <a:spcAft>
                <a:spcPts val="600"/>
              </a:spcAft>
            </a:pPr>
            <a:endParaRPr lang="de-DE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31520">
              <a:spcAft>
                <a:spcPts val="600"/>
              </a:spcAft>
            </a:pPr>
            <a:r>
              <a: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Start: 8.30</a:t>
            </a:r>
            <a:r>
              <a:rPr lang="de-DE" sz="2000" dirty="0"/>
              <a:t> </a:t>
            </a:r>
            <a:r>
              <a: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Uhr Zentralkasse Silberjet</a:t>
            </a:r>
          </a:p>
          <a:p>
            <a:pPr defTabSz="731520">
              <a:spcAft>
                <a:spcPts val="600"/>
              </a:spcAft>
            </a:pPr>
            <a:r>
              <a: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Mittagessen: 11.30 Uhr Hochalm</a:t>
            </a:r>
          </a:p>
          <a:p>
            <a:pPr defTabSz="731520">
              <a:spcAft>
                <a:spcPts val="600"/>
              </a:spcAft>
            </a:pPr>
            <a:r>
              <a:rPr lang="de-DE" sz="2000" dirty="0"/>
              <a:t>Ende</a:t>
            </a:r>
            <a:r>
              <a: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14.30 Uhr Zentralkasse Silberjet</a:t>
            </a:r>
            <a:endParaRPr lang="de-DE" sz="2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8D5DC9-4E59-C968-6A8C-E82DDBAB0CFF}"/>
              </a:ext>
            </a:extLst>
          </p:cNvPr>
          <p:cNvSpPr>
            <a:spLocks/>
          </p:cNvSpPr>
          <p:nvPr/>
        </p:nvSpPr>
        <p:spPr>
          <a:xfrm>
            <a:off x="1371597" y="4204824"/>
            <a:ext cx="6494019" cy="1821130"/>
          </a:xfrm>
          <a:prstGeom prst="rect">
            <a:avLst/>
          </a:prstGeom>
        </p:spPr>
        <p:txBody>
          <a:bodyPr/>
          <a:lstStyle/>
          <a:p>
            <a:pPr defTabSz="731520">
              <a:spcAft>
                <a:spcPts val="600"/>
              </a:spcAft>
            </a:pPr>
            <a:r>
              <a:rPr lang="de-DE" sz="20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Sonntag, 24</a:t>
            </a:r>
            <a:r>
              <a:rPr lang="de-DE" sz="2000" b="1" u="sng" dirty="0"/>
              <a:t>.11</a:t>
            </a:r>
            <a:r>
              <a:rPr lang="de-DE" sz="20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.24 und 08.12.2024:</a:t>
            </a:r>
          </a:p>
          <a:p>
            <a:pPr defTabSz="731520">
              <a:spcAft>
                <a:spcPts val="600"/>
              </a:spcAft>
            </a:pPr>
            <a:endParaRPr lang="de-DE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31520">
              <a:spcAft>
                <a:spcPts val="600"/>
              </a:spcAft>
            </a:pPr>
            <a:r>
              <a: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</a:t>
            </a:r>
            <a:r>
              <a:rPr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8.30 Uhr </a:t>
            </a:r>
            <a:r>
              <a: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Zentralkasse Silberjet</a:t>
            </a:r>
          </a:p>
          <a:p>
            <a:pPr defTabSz="731520">
              <a:spcAft>
                <a:spcPts val="600"/>
              </a:spcAft>
            </a:pPr>
            <a:r>
              <a: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Mittagessen: 11.30 Uhr Hochalm</a:t>
            </a:r>
          </a:p>
          <a:p>
            <a:pPr defTabSz="731520">
              <a:spcAft>
                <a:spcPts val="600"/>
              </a:spcAft>
            </a:pPr>
            <a:r>
              <a: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Ziel: 14.30 Uhr Zentralkasse Silberjet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F6A2DC-6FBA-3AEC-5A6C-F06A2E56F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" r="-1" b="-1"/>
          <a:stretch/>
        </p:blipFill>
        <p:spPr>
          <a:xfrm>
            <a:off x="10982785" y="139819"/>
            <a:ext cx="1084350" cy="12438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2D30A8-8F83-5CD4-0254-A754BFC0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24" y="139819"/>
            <a:ext cx="1915786" cy="124639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54BF193-7C5A-7E76-AF9C-B8FBAD646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57" y="2883455"/>
            <a:ext cx="4080430" cy="24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0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80B49C-3708-D197-796E-1DF2C66B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259" y="2854840"/>
            <a:ext cx="5261925" cy="213337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u="sng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Termine</a:t>
            </a:r>
            <a:br>
              <a:rPr lang="en-US" sz="54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u="sng" kern="1200" dirty="0">
                <a:latin typeface="Calibri" panose="020F0502020204030204" pitchFamily="34" charset="0"/>
                <a:cs typeface="Calibri" panose="020F0502020204030204" pitchFamily="34" charset="0"/>
              </a:rPr>
              <a:t>Saison 24/25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F6A2DC-6FBA-3AEC-5A6C-F06A2E56F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" r="-1" b="-1"/>
          <a:stretch/>
        </p:blipFill>
        <p:spPr>
          <a:xfrm>
            <a:off x="10982785" y="139819"/>
            <a:ext cx="1084350" cy="12438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2D30A8-8F83-5CD4-0254-A754BFC0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24" y="139819"/>
            <a:ext cx="1915786" cy="124639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6B1A188-CA23-48F6-9429-445CEEB0431E}"/>
              </a:ext>
            </a:extLst>
          </p:cNvPr>
          <p:cNvSpPr txBox="1"/>
          <p:nvPr/>
        </p:nvSpPr>
        <p:spPr>
          <a:xfrm>
            <a:off x="768626" y="2045661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Samstag	23.11.2024 Reiteralm</a:t>
            </a:r>
          </a:p>
          <a:p>
            <a:r>
              <a:rPr lang="de-DE" dirty="0"/>
              <a:t>Sonntag	24.11.2024 Reiteralm</a:t>
            </a:r>
          </a:p>
          <a:p>
            <a:endParaRPr lang="de-DE" dirty="0"/>
          </a:p>
          <a:p>
            <a:r>
              <a:rPr lang="de-DE" dirty="0"/>
              <a:t>Samstag	07.12.2024 Reiteralm</a:t>
            </a:r>
          </a:p>
          <a:p>
            <a:r>
              <a:rPr lang="de-DE" dirty="0"/>
              <a:t>Sonntag	08.12.2024 Reiteralm</a:t>
            </a:r>
          </a:p>
          <a:p>
            <a:endParaRPr lang="de-DE" dirty="0"/>
          </a:p>
          <a:p>
            <a:r>
              <a:rPr lang="de-DE" dirty="0"/>
              <a:t>Samstag	21.12.2024 Reiteralm</a:t>
            </a:r>
          </a:p>
          <a:p>
            <a:r>
              <a:rPr lang="de-DE" dirty="0"/>
              <a:t>Sonntag</a:t>
            </a:r>
            <a:r>
              <a:rPr lang="de-DE"/>
              <a:t>	22.12.2024 </a:t>
            </a:r>
            <a:r>
              <a:rPr lang="de-DE" dirty="0"/>
              <a:t>Reiteralm</a:t>
            </a:r>
          </a:p>
          <a:p>
            <a:endParaRPr lang="de-DE" dirty="0"/>
          </a:p>
          <a:p>
            <a:r>
              <a:rPr lang="de-DE" dirty="0"/>
              <a:t>Samstag	11.01.2024  Hochficht/Mitterfirmiansreut</a:t>
            </a:r>
          </a:p>
          <a:p>
            <a:r>
              <a:rPr lang="de-DE" dirty="0"/>
              <a:t>Sonntag	12.01.2024  Hochficht/Mitterfirmiansreut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813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wandern im Harz - Winterwanderwege im Harz - Winterzauber">
            <a:extLst>
              <a:ext uri="{FF2B5EF4-FFF2-40B4-BE49-F238E27FC236}">
                <a16:creationId xmlns:a16="http://schemas.microsoft.com/office/drawing/2014/main" id="{E04BF0DA-5675-08B4-1737-0A7879D8C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 bwMode="auto">
          <a:xfrm>
            <a:off x="1693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1EB6D136-985E-132E-F846-9CEB43D1F290}"/>
              </a:ext>
            </a:extLst>
          </p:cNvPr>
          <p:cNvSpPr/>
          <p:nvPr/>
        </p:nvSpPr>
        <p:spPr>
          <a:xfrm>
            <a:off x="9530190" y="2698061"/>
            <a:ext cx="2263966" cy="136131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dirty="0"/>
              <a:t>Freude am Skifahren </a:t>
            </a:r>
          </a:p>
          <a:p>
            <a:pPr algn="ctr"/>
            <a:endParaRPr lang="de-DE" dirty="0"/>
          </a:p>
        </p:txBody>
      </p:sp>
      <p:sp>
        <p:nvSpPr>
          <p:cNvPr id="8" name="Wolke 7">
            <a:extLst>
              <a:ext uri="{FF2B5EF4-FFF2-40B4-BE49-F238E27FC236}">
                <a16:creationId xmlns:a16="http://schemas.microsoft.com/office/drawing/2014/main" id="{1F2E0A30-9640-EA64-484B-D46CC108C7AB}"/>
              </a:ext>
            </a:extLst>
          </p:cNvPr>
          <p:cNvSpPr/>
          <p:nvPr/>
        </p:nvSpPr>
        <p:spPr>
          <a:xfrm>
            <a:off x="4276825" y="2590797"/>
            <a:ext cx="2865120" cy="1769447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Trainingsziele</a:t>
            </a:r>
          </a:p>
        </p:txBody>
      </p:sp>
      <p:sp>
        <p:nvSpPr>
          <p:cNvPr id="9" name="Wolke 8">
            <a:extLst>
              <a:ext uri="{FF2B5EF4-FFF2-40B4-BE49-F238E27FC236}">
                <a16:creationId xmlns:a16="http://schemas.microsoft.com/office/drawing/2014/main" id="{60717609-7051-188A-963D-60CA01B38B77}"/>
              </a:ext>
            </a:extLst>
          </p:cNvPr>
          <p:cNvSpPr/>
          <p:nvPr/>
        </p:nvSpPr>
        <p:spPr>
          <a:xfrm>
            <a:off x="3825259" y="208182"/>
            <a:ext cx="3378466" cy="1420129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dirty="0"/>
              <a:t>meistern aller Schneeverhältnisse </a:t>
            </a:r>
          </a:p>
          <a:p>
            <a:pPr algn="ctr"/>
            <a:endParaRPr lang="de-DE" dirty="0"/>
          </a:p>
        </p:txBody>
      </p:sp>
      <p:sp>
        <p:nvSpPr>
          <p:cNvPr id="10" name="Wolke 9">
            <a:extLst>
              <a:ext uri="{FF2B5EF4-FFF2-40B4-BE49-F238E27FC236}">
                <a16:creationId xmlns:a16="http://schemas.microsoft.com/office/drawing/2014/main" id="{B99947B4-E832-671F-2B39-DAADC2FED9DA}"/>
              </a:ext>
            </a:extLst>
          </p:cNvPr>
          <p:cNvSpPr/>
          <p:nvPr/>
        </p:nvSpPr>
        <p:spPr>
          <a:xfrm>
            <a:off x="397844" y="2329315"/>
            <a:ext cx="3048000" cy="129941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dirty="0"/>
              <a:t>sicheres befahren jeder Piste im gebundenen Gelände</a:t>
            </a:r>
          </a:p>
          <a:p>
            <a:pPr algn="ctr"/>
            <a:endParaRPr lang="de-DE" dirty="0"/>
          </a:p>
        </p:txBody>
      </p:sp>
      <p:sp>
        <p:nvSpPr>
          <p:cNvPr id="12" name="Wolke 11">
            <a:extLst>
              <a:ext uri="{FF2B5EF4-FFF2-40B4-BE49-F238E27FC236}">
                <a16:creationId xmlns:a16="http://schemas.microsoft.com/office/drawing/2014/main" id="{B6903B4A-C272-BD8D-FAB7-C41C0728D457}"/>
              </a:ext>
            </a:extLst>
          </p:cNvPr>
          <p:cNvSpPr/>
          <p:nvPr/>
        </p:nvSpPr>
        <p:spPr>
          <a:xfrm>
            <a:off x="764637" y="4439389"/>
            <a:ext cx="2861305" cy="1607947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dirty="0"/>
              <a:t>variable Skifahrer ausbilden</a:t>
            </a:r>
          </a:p>
          <a:p>
            <a:pPr algn="ctr"/>
            <a:endParaRPr lang="de-DE" dirty="0"/>
          </a:p>
        </p:txBody>
      </p:sp>
      <p:sp>
        <p:nvSpPr>
          <p:cNvPr id="14" name="Wolke 13">
            <a:extLst>
              <a:ext uri="{FF2B5EF4-FFF2-40B4-BE49-F238E27FC236}">
                <a16:creationId xmlns:a16="http://schemas.microsoft.com/office/drawing/2014/main" id="{C95441E9-CA6A-95DC-4AF6-D303B7177B87}"/>
              </a:ext>
            </a:extLst>
          </p:cNvPr>
          <p:cNvSpPr/>
          <p:nvPr/>
        </p:nvSpPr>
        <p:spPr>
          <a:xfrm>
            <a:off x="8288155" y="798895"/>
            <a:ext cx="3031958" cy="1602607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schnelles, aber sicheres Fahren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247BC64-1C51-2BF1-C576-B453CAB63651}"/>
              </a:ext>
            </a:extLst>
          </p:cNvPr>
          <p:cNvCxnSpPr>
            <a:cxnSpLocks/>
          </p:cNvCxnSpPr>
          <p:nvPr/>
        </p:nvCxnSpPr>
        <p:spPr>
          <a:xfrm>
            <a:off x="6182581" y="4059371"/>
            <a:ext cx="1021144" cy="725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4E1DF7E-70DF-D780-B760-ED2C584E319B}"/>
              </a:ext>
            </a:extLst>
          </p:cNvPr>
          <p:cNvCxnSpPr>
            <a:cxnSpLocks/>
          </p:cNvCxnSpPr>
          <p:nvPr/>
        </p:nvCxnSpPr>
        <p:spPr>
          <a:xfrm flipV="1">
            <a:off x="7015599" y="3475520"/>
            <a:ext cx="2614538" cy="235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A4BE463-4DE4-9426-88EB-0273A8E28BC1}"/>
              </a:ext>
            </a:extLst>
          </p:cNvPr>
          <p:cNvCxnSpPr>
            <a:cxnSpLocks/>
          </p:cNvCxnSpPr>
          <p:nvPr/>
        </p:nvCxnSpPr>
        <p:spPr>
          <a:xfrm flipV="1">
            <a:off x="7016817" y="2002055"/>
            <a:ext cx="1386038" cy="96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4F0EBF6-3AC9-6810-35D2-AA01C0517F94}"/>
              </a:ext>
            </a:extLst>
          </p:cNvPr>
          <p:cNvCxnSpPr>
            <a:cxnSpLocks/>
            <a:stCxn id="8" idx="3"/>
          </p:cNvCxnSpPr>
          <p:nvPr/>
        </p:nvCxnSpPr>
        <p:spPr>
          <a:xfrm flipH="1" flipV="1">
            <a:off x="5671687" y="1628673"/>
            <a:ext cx="37698" cy="1063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BE2D7EAA-9810-1DAA-04D6-BB988BFB75DB}"/>
              </a:ext>
            </a:extLst>
          </p:cNvPr>
          <p:cNvCxnSpPr>
            <a:cxnSpLocks/>
            <a:endCxn id="10" idx="0"/>
          </p:cNvCxnSpPr>
          <p:nvPr/>
        </p:nvCxnSpPr>
        <p:spPr>
          <a:xfrm flipH="1" flipV="1">
            <a:off x="3443304" y="2979020"/>
            <a:ext cx="876643" cy="49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5A585E6-4A24-0EF8-F4A2-84097429EA75}"/>
              </a:ext>
            </a:extLst>
          </p:cNvPr>
          <p:cNvCxnSpPr>
            <a:cxnSpLocks/>
          </p:cNvCxnSpPr>
          <p:nvPr/>
        </p:nvCxnSpPr>
        <p:spPr>
          <a:xfrm flipH="1">
            <a:off x="3524267" y="4022357"/>
            <a:ext cx="1004420" cy="1002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Grafik 37">
            <a:extLst>
              <a:ext uri="{FF2B5EF4-FFF2-40B4-BE49-F238E27FC236}">
                <a16:creationId xmlns:a16="http://schemas.microsoft.com/office/drawing/2014/main" id="{F51D3311-14A0-1664-E956-00D748BBF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7" r="-1" b="-1"/>
          <a:stretch/>
        </p:blipFill>
        <p:spPr>
          <a:xfrm>
            <a:off x="133950" y="157739"/>
            <a:ext cx="1084350" cy="1243813"/>
          </a:xfrm>
          <a:prstGeom prst="rect">
            <a:avLst/>
          </a:prstGeom>
        </p:spPr>
      </p:pic>
      <p:sp>
        <p:nvSpPr>
          <p:cNvPr id="23" name="Wolke 22">
            <a:extLst>
              <a:ext uri="{FF2B5EF4-FFF2-40B4-BE49-F238E27FC236}">
                <a16:creationId xmlns:a16="http://schemas.microsoft.com/office/drawing/2014/main" id="{9C808B01-9E7A-AE8D-98B7-8B0B4171B36F}"/>
              </a:ext>
            </a:extLst>
          </p:cNvPr>
          <p:cNvSpPr/>
          <p:nvPr/>
        </p:nvSpPr>
        <p:spPr>
          <a:xfrm>
            <a:off x="5914663" y="4642537"/>
            <a:ext cx="3622876" cy="1607946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dirty="0"/>
              <a:t>Systematischer Leistungsaufbau in den Entwicklungsphasen </a:t>
            </a:r>
          </a:p>
          <a:p>
            <a:pPr algn="ctr"/>
            <a:endParaRPr lang="de-DE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A3357B13-08EC-1283-2D0E-526AD09EC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867" y="155159"/>
            <a:ext cx="1915786" cy="12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8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80B49C-3708-D197-796E-1DF2C66B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Was </a:t>
            </a:r>
            <a:r>
              <a:rPr lang="en-US" sz="4000">
                <a:solidFill>
                  <a:srgbClr val="FFFFFF"/>
                </a:solidFill>
              </a:rPr>
              <a:t>müsst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ihr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mitbringen</a:t>
            </a:r>
            <a:r>
              <a:rPr lang="en-US" sz="4000" dirty="0">
                <a:solidFill>
                  <a:srgbClr val="FFFFFF"/>
                </a:solidFill>
              </a:rPr>
              <a:t>?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F6A2DC-6FBA-3AEC-5A6C-F06A2E56F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" r="-1" b="-1"/>
          <a:stretch/>
        </p:blipFill>
        <p:spPr>
          <a:xfrm>
            <a:off x="10982785" y="139819"/>
            <a:ext cx="1084350" cy="12438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2D30A8-8F83-5CD4-0254-A754BFC0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24" y="139819"/>
            <a:ext cx="1915786" cy="124639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B3F37F9-957E-FBBB-CFE8-84D25FEFE2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59" r="4712"/>
          <a:stretch/>
        </p:blipFill>
        <p:spPr>
          <a:xfrm>
            <a:off x="5794784" y="1575459"/>
            <a:ext cx="6355480" cy="52627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3" name="Untertitel 2">
            <a:extLst>
              <a:ext uri="{FF2B5EF4-FFF2-40B4-BE49-F238E27FC236}">
                <a16:creationId xmlns:a16="http://schemas.microsoft.com/office/drawing/2014/main" id="{7CBF7FD2-F2F7-BEC4-5CAB-44412D4264A9}"/>
              </a:ext>
            </a:extLst>
          </p:cNvPr>
          <p:cNvSpPr txBox="1">
            <a:spLocks/>
          </p:cNvSpPr>
          <p:nvPr/>
        </p:nvSpPr>
        <p:spPr>
          <a:xfrm>
            <a:off x="459764" y="2476490"/>
            <a:ext cx="4609947" cy="3276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900" dirty="0"/>
              <a:t> Helm</a:t>
            </a:r>
          </a:p>
          <a:p>
            <a:pPr marL="342900" indent="-342900"/>
            <a:r>
              <a:rPr lang="de-DE" sz="3900" dirty="0"/>
              <a:t>Präparierte Riesenslalom Ski</a:t>
            </a:r>
          </a:p>
          <a:p>
            <a:pPr marL="342900" indent="-342900"/>
            <a:r>
              <a:rPr lang="de-DE" sz="3900" dirty="0"/>
              <a:t>Warme Skiklamotten</a:t>
            </a:r>
          </a:p>
          <a:p>
            <a:pPr marL="342900" indent="-342900"/>
            <a:r>
              <a:rPr lang="de-DE" sz="3900" dirty="0"/>
              <a:t>Teamgeist</a:t>
            </a:r>
          </a:p>
          <a:p>
            <a:pPr marL="342900" indent="-342900"/>
            <a:r>
              <a:rPr lang="de-DE" sz="3900" dirty="0"/>
              <a:t>(Rückenprotektor)</a:t>
            </a:r>
          </a:p>
          <a:p>
            <a:pPr marL="342900" indent="-342900"/>
            <a:endParaRPr lang="de-DE" sz="3900" dirty="0"/>
          </a:p>
          <a:p>
            <a:pPr marL="342900" indent="-342900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7987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106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85106-95D8-B100-237E-68219E3E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934" y="4792904"/>
            <a:ext cx="6600826" cy="862031"/>
          </a:xfrm>
        </p:spPr>
        <p:txBody>
          <a:bodyPr>
            <a:normAutofit/>
          </a:bodyPr>
          <a:lstStyle/>
          <a:p>
            <a:pPr algn="l"/>
            <a:r>
              <a:rPr lang="de-DE" sz="3200" dirty="0">
                <a:solidFill>
                  <a:srgbClr val="FFFFFF"/>
                </a:solidFill>
              </a:rPr>
              <a:t>Wir danken unseren Sponsoren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AE5505D-6019-6085-895B-B976CC098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08" y="321735"/>
            <a:ext cx="2679939" cy="18893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FB82AC4-6CA5-FB1C-1201-917DB88D1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352" y="346101"/>
            <a:ext cx="3683807" cy="18419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04A9D3A-9318-2C19-36B0-C0CADC79E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34" y="2551640"/>
            <a:ext cx="3677683" cy="17642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D8BCD61-3D5B-A503-6B01-F6EC5DF53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337" y="325207"/>
            <a:ext cx="3560281" cy="39912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4E87FA-8C90-9937-FF50-2FAA1F225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128" y="2975117"/>
            <a:ext cx="3683807" cy="902532"/>
          </a:xfrm>
          <a:prstGeom prst="rect">
            <a:avLst/>
          </a:prstGeom>
        </p:spPr>
      </p:pic>
      <p:pic>
        <p:nvPicPr>
          <p:cNvPr id="1026" name="Picture 2" descr="Meldung: Reiteralm &amp; Fageralm">
            <a:extLst>
              <a:ext uri="{FF2B5EF4-FFF2-40B4-BE49-F238E27FC236}">
                <a16:creationId xmlns:a16="http://schemas.microsoft.com/office/drawing/2014/main" id="{69DAAED2-0587-63C9-64DE-B4CE11899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967" y="4641675"/>
            <a:ext cx="1833017" cy="1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9" name="Straight Connector 106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43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TM03457503[[fn=Zitierfähig]]</Template>
  <TotalTime>0</TotalTime>
  <Words>137</Words>
  <Application>Microsoft Office PowerPoint</Application>
  <PresentationFormat>Breitbild</PresentationFormat>
  <Paragraphs>46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Herzlich Willkommen  </vt:lpstr>
      <vt:lpstr>Zeitplan</vt:lpstr>
      <vt:lpstr>Termine Saison 24/25</vt:lpstr>
      <vt:lpstr>PowerPoint-Präsentation</vt:lpstr>
      <vt:lpstr>Was müsst ihr mitbringen?</vt:lpstr>
      <vt:lpstr>Wir danken unseren Sponsoren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 Skicamp für Kinder 2023</dc:title>
  <dc:creator>Bettina Schwarz</dc:creator>
  <cp:lastModifiedBy>Bettina Schwarz</cp:lastModifiedBy>
  <cp:revision>13</cp:revision>
  <dcterms:created xsi:type="dcterms:W3CDTF">2023-11-15T17:23:22Z</dcterms:created>
  <dcterms:modified xsi:type="dcterms:W3CDTF">2024-10-10T10:47:37Z</dcterms:modified>
</cp:coreProperties>
</file>