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1" r:id="rId6"/>
    <p:sldId id="262" r:id="rId7"/>
    <p:sldId id="266" r:id="rId8"/>
    <p:sldId id="263" r:id="rId9"/>
    <p:sldId id="264" r:id="rId10"/>
    <p:sldId id="267" r:id="rId11"/>
    <p:sldId id="265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44EB7C61-630A-473E-A088-4DE2B0F3DD03}">
          <p14:sldIdLst>
            <p14:sldId id="256"/>
          </p14:sldIdLst>
        </p14:section>
        <p14:section name="Abschnitt ohne Titel" id="{03F8D53D-65B6-48DE-A1CC-F814D17AF642}">
          <p14:sldIdLst>
            <p14:sldId id="257"/>
          </p14:sldIdLst>
        </p14:section>
        <p14:section name="Abschnitt ohne Titel" id="{ACC15B7B-8E49-456E-9377-4CC803FA2AB8}">
          <p14:sldIdLst>
            <p14:sldId id="258"/>
            <p14:sldId id="260"/>
            <p14:sldId id="261"/>
            <p14:sldId id="262"/>
            <p14:sldId id="266"/>
            <p14:sldId id="263"/>
          </p14:sldIdLst>
        </p14:section>
        <p14:section name="Abschnitt ohne Titel" id="{6D3395D2-E819-4D68-B79A-EB1C8EAA7D9C}">
          <p14:sldIdLst>
            <p14:sldId id="264"/>
            <p14:sldId id="267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3BC42-80C2-4A67-A13E-BCFC082834A8}" type="datetimeFigureOut">
              <a:rPr lang="de-DE" smtClean="0"/>
              <a:t>06.08.2021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65B753-B7F3-49D8-9772-55C837029E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9611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65B753-B7F3-49D8-9772-55C837029E8B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0127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C9736-092B-402B-AC49-72A7F3E1B8A3}" type="datetimeFigureOut">
              <a:rPr lang="de-DE" smtClean="0"/>
              <a:t>06.08.2021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22D2-AABD-46DC-9685-38E09AE07B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20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C9736-092B-402B-AC49-72A7F3E1B8A3}" type="datetimeFigureOut">
              <a:rPr lang="de-DE" smtClean="0"/>
              <a:t>06.08.2021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22D2-AABD-46DC-9685-38E09AE07B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97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C9736-092B-402B-AC49-72A7F3E1B8A3}" type="datetimeFigureOut">
              <a:rPr lang="de-DE" smtClean="0"/>
              <a:t>06.08.2021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22D2-AABD-46DC-9685-38E09AE07B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7390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C9736-092B-402B-AC49-72A7F3E1B8A3}" type="datetimeFigureOut">
              <a:rPr lang="de-DE" smtClean="0"/>
              <a:t>06.08.2021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22D2-AABD-46DC-9685-38E09AE07B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4160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C9736-092B-402B-AC49-72A7F3E1B8A3}" type="datetimeFigureOut">
              <a:rPr lang="de-DE" smtClean="0"/>
              <a:t>06.08.2021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22D2-AABD-46DC-9685-38E09AE07B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0861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C9736-092B-402B-AC49-72A7F3E1B8A3}" type="datetimeFigureOut">
              <a:rPr lang="de-DE" smtClean="0"/>
              <a:t>06.08.2021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22D2-AABD-46DC-9685-38E09AE07B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7059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C9736-092B-402B-AC49-72A7F3E1B8A3}" type="datetimeFigureOut">
              <a:rPr lang="de-DE" smtClean="0"/>
              <a:t>06.08.2021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22D2-AABD-46DC-9685-38E09AE07B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431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C9736-092B-402B-AC49-72A7F3E1B8A3}" type="datetimeFigureOut">
              <a:rPr lang="de-DE" smtClean="0"/>
              <a:t>06.08.2021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22D2-AABD-46DC-9685-38E09AE07B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0600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C9736-092B-402B-AC49-72A7F3E1B8A3}" type="datetimeFigureOut">
              <a:rPr lang="de-DE" smtClean="0"/>
              <a:t>06.08.2021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22D2-AABD-46DC-9685-38E09AE07B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292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C9736-092B-402B-AC49-72A7F3E1B8A3}" type="datetimeFigureOut">
              <a:rPr lang="de-DE" smtClean="0"/>
              <a:t>06.08.2021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22D2-AABD-46DC-9685-38E09AE07B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6138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C9736-092B-402B-AC49-72A7F3E1B8A3}" type="datetimeFigureOut">
              <a:rPr lang="de-DE" smtClean="0"/>
              <a:t>06.08.2021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22D2-AABD-46DC-9685-38E09AE07B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3332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C9736-092B-402B-AC49-72A7F3E1B8A3}" type="datetimeFigureOut">
              <a:rPr lang="de-DE" smtClean="0"/>
              <a:t>06.08.2021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B22D2-AABD-46DC-9685-38E09AE07B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506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Autofit/>
          </a:bodyPr>
          <a:lstStyle/>
          <a:p>
            <a:r>
              <a:rPr lang="de-DE" sz="7200" b="1" dirty="0" smtClean="0"/>
              <a:t>Bericht 2020/2021</a:t>
            </a:r>
            <a:endParaRPr lang="de-DE" sz="7200" b="1" dirty="0"/>
          </a:p>
        </p:txBody>
      </p:sp>
      <p:sp>
        <p:nvSpPr>
          <p:cNvPr id="10" name="Inhaltsplatzhalter 9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de-DE" sz="4800" u="sng" dirty="0" smtClean="0"/>
              <a:t>Sportwart Skisprung-Nordische Kombination 2020/2021</a:t>
            </a:r>
          </a:p>
          <a:p>
            <a:endParaRPr lang="de-DE" sz="4800" dirty="0" smtClean="0"/>
          </a:p>
          <a:p>
            <a:r>
              <a:rPr lang="de-DE" dirty="0" smtClean="0"/>
              <a:t>Trainer am Stützpunkt in </a:t>
            </a:r>
            <a:r>
              <a:rPr lang="de-DE" dirty="0" err="1" smtClean="0"/>
              <a:t>Rastbüchl</a:t>
            </a:r>
            <a:r>
              <a:rPr lang="de-DE" dirty="0" smtClean="0"/>
              <a:t> </a:t>
            </a:r>
          </a:p>
          <a:p>
            <a:r>
              <a:rPr lang="de-DE" dirty="0" smtClean="0"/>
              <a:t>Hauptamtlicher Trainer: Tobias </a:t>
            </a:r>
            <a:r>
              <a:rPr lang="de-DE" dirty="0" err="1" smtClean="0"/>
              <a:t>Kinateder</a:t>
            </a:r>
            <a:r>
              <a:rPr lang="de-DE" dirty="0" smtClean="0"/>
              <a:t> </a:t>
            </a:r>
          </a:p>
          <a:p>
            <a:r>
              <a:rPr lang="de-DE" dirty="0" smtClean="0"/>
              <a:t>Ehrenamtlicher Trainer: Werner Reischl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3068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Severin Freund </a:t>
            </a:r>
            <a:br>
              <a:rPr lang="de-DE" dirty="0" smtClean="0"/>
            </a:br>
            <a:r>
              <a:rPr lang="de-DE" dirty="0" smtClean="0"/>
              <a:t>nach langer Verletzung </a:t>
            </a:r>
            <a:r>
              <a:rPr lang="de-DE" dirty="0" smtClean="0"/>
              <a:t>Weltmeister</a:t>
            </a:r>
            <a:endParaRPr lang="de-DE" dirty="0"/>
          </a:p>
        </p:txBody>
      </p:sp>
      <p:pic>
        <p:nvPicPr>
          <p:cNvPr id="2050" name="Picture 2" descr="H:\Freund_Severin-bw-Sprung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018" y="1600200"/>
            <a:ext cx="452596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835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043608" y="476672"/>
            <a:ext cx="7488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dirty="0"/>
              <a:t>Wir hoffen dass wir demnächst </a:t>
            </a:r>
            <a:r>
              <a:rPr lang="de-DE" sz="3600" dirty="0" smtClean="0"/>
              <a:t>das ganze Jahr wieder Skispringen dürfen.</a:t>
            </a:r>
          </a:p>
          <a:p>
            <a:r>
              <a:rPr lang="de-DE" sz="3600" dirty="0" smtClean="0"/>
              <a:t>Danke </a:t>
            </a:r>
            <a:r>
              <a:rPr lang="de-DE" sz="3600" dirty="0"/>
              <a:t>für an alle für die gute</a:t>
            </a:r>
          </a:p>
          <a:p>
            <a:r>
              <a:rPr lang="de-DE" sz="3600" dirty="0" smtClean="0"/>
              <a:t>Zusammenarbeit</a:t>
            </a:r>
          </a:p>
          <a:p>
            <a:endParaRPr lang="de-DE" sz="3600" dirty="0" smtClean="0"/>
          </a:p>
          <a:p>
            <a:r>
              <a:rPr lang="de-DE" sz="3600" dirty="0" smtClean="0"/>
              <a:t>Mit freundlichen Grüßen</a:t>
            </a:r>
          </a:p>
          <a:p>
            <a:r>
              <a:rPr lang="de-DE" sz="3600" dirty="0" smtClean="0"/>
              <a:t>Werner Reischl</a:t>
            </a:r>
          </a:p>
          <a:p>
            <a:r>
              <a:rPr lang="de-DE" sz="3600" dirty="0" smtClean="0"/>
              <a:t>Sportwart Sprunglauf</a:t>
            </a:r>
            <a:endParaRPr lang="de-DE" sz="36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7405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67544" y="260648"/>
            <a:ext cx="79928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 smtClean="0"/>
              <a:t>       </a:t>
            </a:r>
            <a:r>
              <a:rPr lang="de-DE" sz="2800" dirty="0" smtClean="0"/>
              <a:t>Im </a:t>
            </a:r>
            <a:r>
              <a:rPr lang="de-DE" sz="2800" dirty="0"/>
              <a:t>Frühjahr 2020 haben wir.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/>
              <a:t>Sechs Wochen lang hat der WSV-DJK </a:t>
            </a:r>
            <a:r>
              <a:rPr lang="de-DE" sz="2800" dirty="0" err="1"/>
              <a:t>Rastbüchl</a:t>
            </a:r>
            <a:r>
              <a:rPr lang="de-DE" sz="2800" dirty="0"/>
              <a:t> die kleinen Schanzen K15/K35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/>
              <a:t>der Anlage hergerichtet. Vereinsmitglieder, Trainer, Aktive und Eltern sorgten 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/>
              <a:t>knapp 1000 Arbeitsstunden dafür, dass der Trainingsbetrieb mittlerweile wieder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/>
              <a:t>reibungslos ablaufen kann. Aufwendige Auslaufverbreiterung, neue Banden, die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/>
              <a:t>den Ablauf der Videoweitenmessung ermöglichen, und ein neuer Belag standen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/>
              <a:t>an. Insgesamt 20000 Euro hat der kleine Verein in den Umbau investiert.</a:t>
            </a:r>
          </a:p>
        </p:txBody>
      </p:sp>
    </p:spTree>
    <p:extLst>
      <p:ext uri="{BB962C8B-B14F-4D97-AF65-F5344CB8AC3E}">
        <p14:creationId xmlns:p14="http://schemas.microsoft.com/office/powerpoint/2010/main" val="2662455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H:\Schanzenrenovierung K35-K1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28575"/>
            <a:ext cx="9067800" cy="6800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5951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Rücklblick</a:t>
            </a:r>
            <a:r>
              <a:rPr lang="de-DE" dirty="0" smtClean="0"/>
              <a:t> 2020/2021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de-DE" sz="2400" dirty="0" smtClean="0"/>
              <a:t>7 Athleten im Landeskaderstatus</a:t>
            </a:r>
          </a:p>
          <a:p>
            <a:r>
              <a:rPr lang="de-DE" sz="2400" dirty="0" smtClean="0"/>
              <a:t>K74 Sprungbereit von KW 49 bis KW 8</a:t>
            </a:r>
          </a:p>
          <a:p>
            <a:r>
              <a:rPr lang="de-DE" sz="2400" dirty="0" smtClean="0"/>
              <a:t>K35 von KW49 bis KW8</a:t>
            </a:r>
          </a:p>
          <a:p>
            <a:r>
              <a:rPr lang="de-DE" sz="2400" dirty="0" smtClean="0"/>
              <a:t>16 auswärtige Trainingsmaßnahmen /Lehrgänge /Reg II</a:t>
            </a:r>
          </a:p>
          <a:p>
            <a:r>
              <a:rPr lang="de-DE" sz="2400" dirty="0" smtClean="0"/>
              <a:t>Flexibilität von Sprungzeiten nur durch eine Trainingsgruppe</a:t>
            </a:r>
          </a:p>
          <a:p>
            <a:r>
              <a:rPr lang="de-DE" sz="2400" dirty="0" smtClean="0"/>
              <a:t>Corona-bedingt Vormittags-Nachmittags Training möglich</a:t>
            </a:r>
          </a:p>
          <a:p>
            <a:r>
              <a:rPr lang="de-DE" sz="2400" dirty="0"/>
              <a:t>s</a:t>
            </a:r>
            <a:r>
              <a:rPr lang="de-DE" sz="2400" dirty="0" smtClean="0"/>
              <a:t>chnelle </a:t>
            </a:r>
            <a:r>
              <a:rPr lang="de-DE" sz="2400" dirty="0"/>
              <a:t>F</a:t>
            </a:r>
            <a:r>
              <a:rPr lang="de-DE" sz="2400" dirty="0" smtClean="0"/>
              <a:t>reigabe durch die Gemeinde für die Schanze und der Turnhalle.</a:t>
            </a:r>
          </a:p>
          <a:p>
            <a:r>
              <a:rPr lang="de-DE" sz="2400" dirty="0" err="1" smtClean="0"/>
              <a:t>Kontinuirliche</a:t>
            </a:r>
            <a:r>
              <a:rPr lang="de-DE" sz="2400" dirty="0" smtClean="0"/>
              <a:t> Leistungsentwickelung der Landeskader Athleten</a:t>
            </a:r>
          </a:p>
          <a:p>
            <a:endParaRPr lang="de-DE" sz="2400" dirty="0" smtClean="0"/>
          </a:p>
          <a:p>
            <a:pPr marL="0" indent="0">
              <a:buNone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968346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Problematik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Schanzenöffnung </a:t>
            </a:r>
            <a:r>
              <a:rPr lang="de-DE" sz="2800" dirty="0" err="1" smtClean="0"/>
              <a:t>Rastbüchl</a:t>
            </a:r>
            <a:r>
              <a:rPr lang="de-DE" sz="2800" dirty="0" smtClean="0"/>
              <a:t> für eigenen Kaderathleten</a:t>
            </a:r>
          </a:p>
          <a:p>
            <a:r>
              <a:rPr lang="de-DE" sz="2800" dirty="0" smtClean="0"/>
              <a:t>Belegung Anlauf K74</a:t>
            </a:r>
          </a:p>
          <a:p>
            <a:r>
              <a:rPr lang="de-DE" sz="2800" dirty="0" smtClean="0"/>
              <a:t>Corona-bedingt kein Training für die Kleinen, ab Mai Training in 5er Gruppen möglich.</a:t>
            </a:r>
          </a:p>
          <a:p>
            <a:r>
              <a:rPr lang="de-DE" sz="2800" dirty="0" smtClean="0"/>
              <a:t>Corona-bedingt kein Schnuppertraining</a:t>
            </a:r>
          </a:p>
          <a:p>
            <a:r>
              <a:rPr lang="de-DE" sz="2800" dirty="0" smtClean="0"/>
              <a:t>Kein DSC im unteren Schülerbereich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221828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Trainingsgruppe Schüler REG II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Bastian Schmid   2008 SP</a:t>
            </a:r>
          </a:p>
          <a:p>
            <a:r>
              <a:rPr lang="de-DE" dirty="0" smtClean="0"/>
              <a:t>Max Friedberger 2008 NK </a:t>
            </a:r>
          </a:p>
          <a:p>
            <a:r>
              <a:rPr lang="de-DE" dirty="0" smtClean="0"/>
              <a:t>Leon Krenn           2007 SP</a:t>
            </a:r>
          </a:p>
          <a:p>
            <a:r>
              <a:rPr lang="de-DE" dirty="0" smtClean="0"/>
              <a:t>Noel Schmöller    2009 NK</a:t>
            </a:r>
          </a:p>
          <a:p>
            <a:r>
              <a:rPr lang="de-DE" dirty="0" smtClean="0"/>
              <a:t>Jugend</a:t>
            </a:r>
          </a:p>
          <a:p>
            <a:r>
              <a:rPr lang="de-DE" dirty="0" smtClean="0"/>
              <a:t>David </a:t>
            </a:r>
            <a:r>
              <a:rPr lang="de-DE" dirty="0" err="1" smtClean="0"/>
              <a:t>Grupper</a:t>
            </a:r>
            <a:r>
              <a:rPr lang="de-DE" dirty="0" smtClean="0"/>
              <a:t>      2005 SP</a:t>
            </a:r>
          </a:p>
          <a:p>
            <a:r>
              <a:rPr lang="de-DE" dirty="0" smtClean="0"/>
              <a:t>Kathrin </a:t>
            </a:r>
            <a:r>
              <a:rPr lang="de-DE" dirty="0" err="1" smtClean="0"/>
              <a:t>Hitzinger</a:t>
            </a:r>
            <a:r>
              <a:rPr lang="de-DE" dirty="0" smtClean="0"/>
              <a:t>  2003 SP</a:t>
            </a:r>
          </a:p>
          <a:p>
            <a:r>
              <a:rPr lang="de-DE" dirty="0" smtClean="0"/>
              <a:t>Pia Uhrmann         2005 </a:t>
            </a:r>
            <a:r>
              <a:rPr lang="de-DE" dirty="0" err="1" smtClean="0"/>
              <a:t>Nk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6939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5746650"/>
          </a:xfrm>
        </p:spPr>
        <p:txBody>
          <a:bodyPr>
            <a:normAutofit/>
          </a:bodyPr>
          <a:lstStyle/>
          <a:p>
            <a:r>
              <a:rPr lang="de-DE" b="1" u="sng" dirty="0"/>
              <a:t>CJD Berchtesgaden </a:t>
            </a:r>
            <a:r>
              <a:rPr lang="de-DE" b="1" u="sng" dirty="0" smtClean="0"/>
              <a:t>sind</a:t>
            </a:r>
            <a:br>
              <a:rPr lang="de-DE" b="1" u="sng" dirty="0" smtClean="0"/>
            </a:br>
            <a:r>
              <a:rPr lang="de-DE" dirty="0" smtClean="0"/>
              <a:t>Simon Kosak /DC /NK</a:t>
            </a:r>
            <a:br>
              <a:rPr lang="de-DE" dirty="0" smtClean="0"/>
            </a:br>
            <a:r>
              <a:rPr lang="de-DE" dirty="0" smtClean="0"/>
              <a:t>David Brückl/DC/NK</a:t>
            </a:r>
            <a:br>
              <a:rPr lang="de-DE" dirty="0" smtClean="0"/>
            </a:br>
            <a:r>
              <a:rPr lang="de-DE" dirty="0" smtClean="0"/>
              <a:t>Alexander Angerer/DC/SP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4843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Trainingslehrgänge/</a:t>
            </a:r>
            <a:r>
              <a:rPr lang="de-DE" dirty="0"/>
              <a:t>M</a:t>
            </a:r>
            <a:r>
              <a:rPr lang="de-DE" dirty="0" smtClean="0"/>
              <a:t>aßnahmen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sz="1800" dirty="0" smtClean="0"/>
              <a:t>23.Mai          Berchtesgaden</a:t>
            </a:r>
          </a:p>
          <a:p>
            <a:r>
              <a:rPr lang="de-DE" sz="1800" dirty="0" smtClean="0"/>
              <a:t>9.Juni            Garmisch-Partenkirchen</a:t>
            </a:r>
          </a:p>
          <a:p>
            <a:r>
              <a:rPr lang="de-DE" sz="1800" dirty="0" smtClean="0"/>
              <a:t>20 Juni           </a:t>
            </a:r>
            <a:r>
              <a:rPr lang="de-DE" sz="1800" dirty="0" err="1" smtClean="0"/>
              <a:t>Höhnhart</a:t>
            </a:r>
            <a:endParaRPr lang="de-DE" sz="1800" dirty="0" smtClean="0"/>
          </a:p>
          <a:p>
            <a:r>
              <a:rPr lang="de-DE" sz="1800" dirty="0" smtClean="0"/>
              <a:t>30.06-1.07.   Berchtesgaden</a:t>
            </a:r>
          </a:p>
          <a:p>
            <a:r>
              <a:rPr lang="de-DE" sz="1800" dirty="0" smtClean="0"/>
              <a:t>27.07-29.07 . Bischofsgrün</a:t>
            </a:r>
          </a:p>
          <a:p>
            <a:r>
              <a:rPr lang="de-DE" sz="1800" dirty="0" smtClean="0"/>
              <a:t>7.Aug.            Berchtesgaden</a:t>
            </a:r>
          </a:p>
          <a:p>
            <a:r>
              <a:rPr lang="de-DE" sz="1800" dirty="0" smtClean="0"/>
              <a:t>16.08-19.08. Berchtesgaden/Ramsau/</a:t>
            </a:r>
            <a:r>
              <a:rPr lang="de-DE" sz="1800" dirty="0" err="1" smtClean="0"/>
              <a:t>Bischofshofen</a:t>
            </a:r>
            <a:endParaRPr lang="de-DE" sz="1800" dirty="0" smtClean="0"/>
          </a:p>
          <a:p>
            <a:r>
              <a:rPr lang="de-DE" sz="1800" dirty="0" smtClean="0"/>
              <a:t>21.08-24.08. Ruhpolding</a:t>
            </a:r>
          </a:p>
          <a:p>
            <a:r>
              <a:rPr lang="de-DE" sz="1800" dirty="0" smtClean="0"/>
              <a:t>12.Sep.           </a:t>
            </a:r>
            <a:r>
              <a:rPr lang="de-DE" sz="1800" dirty="0" err="1" smtClean="0"/>
              <a:t>Hinzenbach</a:t>
            </a:r>
            <a:endParaRPr lang="de-DE" sz="1800" dirty="0" smtClean="0"/>
          </a:p>
          <a:p>
            <a:r>
              <a:rPr lang="de-DE" sz="1800" dirty="0" smtClean="0"/>
              <a:t>05.Nov.           </a:t>
            </a:r>
            <a:r>
              <a:rPr lang="de-DE" sz="1800" dirty="0" err="1" smtClean="0"/>
              <a:t>Hinzenbach</a:t>
            </a:r>
            <a:endParaRPr lang="de-DE" sz="1800" dirty="0" smtClean="0"/>
          </a:p>
          <a:p>
            <a:r>
              <a:rPr lang="de-DE" sz="1800" dirty="0" smtClean="0"/>
              <a:t>14.Nov.           Berchtesgaden</a:t>
            </a:r>
          </a:p>
          <a:p>
            <a:r>
              <a:rPr lang="de-DE" sz="1800" dirty="0" smtClean="0"/>
              <a:t>03.12-05.12.  Ramsau</a:t>
            </a:r>
          </a:p>
          <a:p>
            <a:r>
              <a:rPr lang="de-DE" sz="1800" dirty="0" smtClean="0"/>
              <a:t>19.Jan.           Garmisch-Partenkirchen</a:t>
            </a:r>
          </a:p>
          <a:p>
            <a:r>
              <a:rPr lang="de-DE" sz="1800" dirty="0" smtClean="0"/>
              <a:t>16.Feb.           </a:t>
            </a:r>
            <a:r>
              <a:rPr lang="de-DE" sz="1800" dirty="0" err="1" smtClean="0"/>
              <a:t>Hinzenbach</a:t>
            </a:r>
            <a:endParaRPr lang="de-DE" sz="1800" dirty="0" smtClean="0"/>
          </a:p>
          <a:p>
            <a:r>
              <a:rPr lang="de-DE" sz="1800" dirty="0" smtClean="0"/>
              <a:t>20.Feb.           Berchtesgaden</a:t>
            </a:r>
          </a:p>
          <a:p>
            <a:pPr marL="0" indent="0" algn="r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3845324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Trainingsgruppen WSV-</a:t>
            </a:r>
            <a:r>
              <a:rPr lang="de-DE" b="1" dirty="0" err="1" smtClean="0"/>
              <a:t>Rastbüchl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sz="2000" b="1" u="sng" dirty="0" smtClean="0"/>
              <a:t>TG 1                              TG 3 Schüler II                                    TG 4</a:t>
            </a:r>
          </a:p>
          <a:p>
            <a:r>
              <a:rPr lang="de-DE" sz="2000" dirty="0" smtClean="0"/>
              <a:t>Pia Uhrmann                Niklas Eibl                                     Lena Müller</a:t>
            </a:r>
          </a:p>
          <a:p>
            <a:r>
              <a:rPr lang="de-DE" sz="2000" dirty="0" smtClean="0"/>
              <a:t>David Gruber                Quirin Wegerbauer                    Thomas Müller</a:t>
            </a:r>
          </a:p>
          <a:p>
            <a:r>
              <a:rPr lang="de-DE" sz="2000" dirty="0" smtClean="0"/>
              <a:t>Kathrin </a:t>
            </a:r>
            <a:r>
              <a:rPr lang="de-DE" sz="2000" dirty="0" err="1" smtClean="0"/>
              <a:t>Hitzinger</a:t>
            </a:r>
            <a:r>
              <a:rPr lang="de-DE" sz="2000" dirty="0" smtClean="0"/>
              <a:t>          Thomas Mütze                            Jonas Pongratz</a:t>
            </a:r>
          </a:p>
          <a:p>
            <a:r>
              <a:rPr lang="de-DE" sz="2000" dirty="0" smtClean="0"/>
              <a:t>Lena Fesl                        Georg </a:t>
            </a:r>
            <a:r>
              <a:rPr lang="de-DE" sz="2000" dirty="0" err="1" smtClean="0"/>
              <a:t>Gottinger</a:t>
            </a:r>
            <a:r>
              <a:rPr lang="de-DE" sz="2000" dirty="0" smtClean="0"/>
              <a:t>                         Maxi Eibl</a:t>
            </a:r>
          </a:p>
          <a:p>
            <a:r>
              <a:rPr lang="de-DE" sz="2000" dirty="0" smtClean="0"/>
              <a:t>                                         Daniel Schmid                            Quirin Laus</a:t>
            </a:r>
          </a:p>
          <a:p>
            <a:r>
              <a:rPr lang="de-DE" sz="2000" b="1" u="sng" dirty="0" smtClean="0"/>
              <a:t>TG Schüler </a:t>
            </a:r>
            <a:r>
              <a:rPr lang="de-DE" sz="2000" i="1" dirty="0" smtClean="0"/>
              <a:t>I                   David Friedberger                      Lukas Stockbauer</a:t>
            </a:r>
          </a:p>
          <a:p>
            <a:r>
              <a:rPr lang="de-DE" sz="2000" dirty="0" smtClean="0"/>
              <a:t>Bastian Schmid                                                                   Marlene Bräuer</a:t>
            </a:r>
          </a:p>
          <a:p>
            <a:r>
              <a:rPr lang="de-DE" sz="2000" dirty="0" smtClean="0"/>
              <a:t>Max Friedberger                                                                 Marie Bräuer</a:t>
            </a:r>
          </a:p>
          <a:p>
            <a:r>
              <a:rPr lang="de-DE" sz="2000" dirty="0" smtClean="0"/>
              <a:t>Leon Krenn                                                                           Willi Thür</a:t>
            </a:r>
          </a:p>
          <a:p>
            <a:r>
              <a:rPr lang="de-DE" sz="2000" dirty="0" smtClean="0"/>
              <a:t>Noel Schmöller                                                                    Zeno </a:t>
            </a:r>
            <a:r>
              <a:rPr lang="de-DE" sz="2000" dirty="0" err="1" smtClean="0"/>
              <a:t>Ipan</a:t>
            </a:r>
            <a:endParaRPr lang="de-DE" sz="2000" dirty="0" smtClean="0"/>
          </a:p>
          <a:p>
            <a:r>
              <a:rPr lang="de-DE" sz="2000" dirty="0"/>
              <a:t> </a:t>
            </a:r>
            <a:r>
              <a:rPr lang="de-DE" sz="2000" dirty="0" smtClean="0"/>
              <a:t>                                                                                               Tobias Wolf</a:t>
            </a:r>
          </a:p>
          <a:p>
            <a:r>
              <a:rPr lang="de-DE" sz="2000" dirty="0"/>
              <a:t> </a:t>
            </a:r>
            <a:r>
              <a:rPr lang="de-DE" sz="2000" dirty="0" smtClean="0"/>
              <a:t>                                                                                               Christoph Schwarz</a:t>
            </a:r>
          </a:p>
          <a:p>
            <a:r>
              <a:rPr lang="de-DE" sz="2000" dirty="0"/>
              <a:t> </a:t>
            </a:r>
            <a:r>
              <a:rPr lang="de-DE" sz="2000" dirty="0" smtClean="0"/>
              <a:t>                                                                                               Markus Resch</a:t>
            </a:r>
          </a:p>
          <a:p>
            <a:r>
              <a:rPr lang="de-DE" sz="2000" dirty="0"/>
              <a:t> </a:t>
            </a:r>
            <a:r>
              <a:rPr lang="de-DE" sz="2000" dirty="0" smtClean="0"/>
              <a:t>                                                                                               Jonas </a:t>
            </a:r>
            <a:r>
              <a:rPr lang="de-DE" sz="2000" dirty="0" err="1" smtClean="0"/>
              <a:t>Mairhofer</a:t>
            </a:r>
            <a:endParaRPr lang="de-DE" sz="2000" dirty="0" smtClean="0"/>
          </a:p>
          <a:p>
            <a:r>
              <a:rPr lang="de-DE" sz="2000" dirty="0"/>
              <a:t> </a:t>
            </a:r>
            <a:r>
              <a:rPr lang="de-DE" sz="2000" dirty="0" smtClean="0"/>
              <a:t>                                                                                                Fabian </a:t>
            </a:r>
            <a:r>
              <a:rPr lang="de-DE" sz="2000" dirty="0" err="1" smtClean="0"/>
              <a:t>Mairhofer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28070445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362</Words>
  <Application>Microsoft Office PowerPoint</Application>
  <PresentationFormat>Bildschirmpräsentation (4:3)</PresentationFormat>
  <Paragraphs>80</Paragraphs>
  <Slides>11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Larissa</vt:lpstr>
      <vt:lpstr>Bericht 2020/2021</vt:lpstr>
      <vt:lpstr>PowerPoint-Präsentation</vt:lpstr>
      <vt:lpstr>PowerPoint-Präsentation</vt:lpstr>
      <vt:lpstr>Rücklblick 2020/2021</vt:lpstr>
      <vt:lpstr>Problematik</vt:lpstr>
      <vt:lpstr>Trainingsgruppe Schüler REG II</vt:lpstr>
      <vt:lpstr>CJD Berchtesgaden sind Simon Kosak /DC /NK David Brückl/DC/NK Alexander Angerer/DC/SP</vt:lpstr>
      <vt:lpstr>Trainingslehrgänge/Maßnahmen</vt:lpstr>
      <vt:lpstr>Trainingsgruppen WSV-Rastbüchl</vt:lpstr>
      <vt:lpstr>Severin Freund  nach langer Verletzung Weltmeister</vt:lpstr>
      <vt:lpstr>PowerPoint-Präsentation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Bericht 2020/2021</dc:title>
  <dc:creator>HP</dc:creator>
  <cp:lastModifiedBy>HP</cp:lastModifiedBy>
  <cp:revision>19</cp:revision>
  <dcterms:created xsi:type="dcterms:W3CDTF">2021-08-01T07:18:28Z</dcterms:created>
  <dcterms:modified xsi:type="dcterms:W3CDTF">2021-08-06T08:30:10Z</dcterms:modified>
</cp:coreProperties>
</file>